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1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021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26" Type="http://schemas.openxmlformats.org/officeDocument/2006/relationships/image" Target="../media/image45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5" Type="http://schemas.openxmlformats.org/officeDocument/2006/relationships/image" Target="../media/image4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5.jpeg"/><Relationship Id="rId20" Type="http://schemas.openxmlformats.org/officeDocument/2006/relationships/image" Target="../media/image39.png"/><Relationship Id="rId29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24" Type="http://schemas.openxmlformats.org/officeDocument/2006/relationships/image" Target="../media/image43.png"/><Relationship Id="rId32" Type="http://schemas.openxmlformats.org/officeDocument/2006/relationships/image" Target="../media/image51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23" Type="http://schemas.openxmlformats.org/officeDocument/2006/relationships/image" Target="../media/image42.png"/><Relationship Id="rId28" Type="http://schemas.openxmlformats.org/officeDocument/2006/relationships/image" Target="../media/image47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31" Type="http://schemas.openxmlformats.org/officeDocument/2006/relationships/image" Target="../media/image50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41.png"/><Relationship Id="rId27" Type="http://schemas.openxmlformats.org/officeDocument/2006/relationships/image" Target="../media/image46.png"/><Relationship Id="rId30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Термины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98474" y="1981200"/>
                <a:ext cx="8354173" cy="4144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вход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выход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веса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−функция активации</m:t>
                    </m:r>
                  </m:oMath>
                </a14:m>
                <a:r>
                  <a:rPr lang="ru-RU" sz="2000" b="0" i="1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/>
                </a:r>
                <a:br>
                  <a:rPr lang="ru-RU" sz="2000" b="0" i="1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бинарные</m:t>
                      </m:r>
                    </m:oMath>
                  </m:oMathPara>
                </a14:m>
                <a:endParaRPr lang="en-US" sz="2000" b="0" dirty="0" smtClean="0"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8474" y="1981200"/>
                <a:ext cx="8354173" cy="41449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7414" y="2690164"/>
            <a:ext cx="7476168" cy="3861149"/>
            <a:chOff x="57414" y="2690164"/>
            <a:chExt cx="7476168" cy="3861149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647977" y="2690164"/>
              <a:ext cx="6885605" cy="1018027"/>
              <a:chOff x="633292" y="1968602"/>
              <a:chExt cx="6885605" cy="101802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7225074" y="2446490"/>
                    <a:ext cx="293823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25074" y="2446490"/>
                    <a:ext cx="293823" cy="46166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r="-45833" b="-4000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51" name="Группа 50"/>
              <p:cNvGrpSpPr/>
              <p:nvPr/>
            </p:nvGrpSpPr>
            <p:grpSpPr>
              <a:xfrm>
                <a:off x="633292" y="1968602"/>
                <a:ext cx="6657267" cy="1018027"/>
                <a:chOff x="633292" y="1968602"/>
                <a:chExt cx="6657267" cy="1018027"/>
              </a:xfrm>
            </p:grpSpPr>
            <p:grpSp>
              <p:nvGrpSpPr>
                <p:cNvPr id="6" name="Группа 5"/>
                <p:cNvGrpSpPr/>
                <p:nvPr/>
              </p:nvGrpSpPr>
              <p:grpSpPr>
                <a:xfrm>
                  <a:off x="633292" y="1984826"/>
                  <a:ext cx="3184646" cy="1001803"/>
                  <a:chOff x="906035" y="2529274"/>
                  <a:chExt cx="3184646" cy="1001803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" name="TextBox 7"/>
                      <p:cNvSpPr txBox="1"/>
                      <p:nvPr/>
                    </p:nvSpPr>
                    <p:spPr>
                      <a:xfrm>
                        <a:off x="906035" y="2995847"/>
                        <a:ext cx="293823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ru-RU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8" name="TextBox 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06035" y="2995847"/>
                        <a:ext cx="293823" cy="461665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 r="-54167" b="-394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" name="Блок-схема: узел 8"/>
                      <p:cNvSpPr/>
                      <p:nvPr/>
                    </p:nvSpPr>
                    <p:spPr>
                      <a:xfrm>
                        <a:off x="1787502" y="3054452"/>
                        <a:ext cx="388604" cy="347854"/>
                      </a:xfrm>
                      <a:prstGeom prst="flowChartConnector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just"/>
                        <a14:m>
                          <m:oMathPara xmlns:m="http://schemas.openxmlformats.org/officeDocument/2006/math">
                            <m:oMathParaPr>
                              <m:jc m:val="left"/>
                            </m:oMathParaPr>
                            <m:oMath xmlns:m="http://schemas.openxmlformats.org/officeDocument/2006/math"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</m:oMath>
                          </m:oMathPara>
                        </a14:m>
                        <a:endParaRPr lang="ru-RU" dirty="0"/>
                      </a:p>
                    </p:txBody>
                  </p:sp>
                </mc:Choice>
                <mc:Fallback xmlns="">
                  <p:sp>
                    <p:nvSpPr>
                      <p:cNvPr id="9" name="Блок-схема: узел 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787502" y="3054452"/>
                        <a:ext cx="388604" cy="347854"/>
                      </a:xfrm>
                      <a:prstGeom prst="flowChartConnector">
                        <a:avLst/>
                      </a:prstGeom>
                      <a:blipFill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0" name="Прямая со стрелкой 9"/>
                  <p:cNvCxnSpPr>
                    <a:stCxn id="8" idx="3"/>
                    <a:endCxn id="9" idx="2"/>
                  </p:cNvCxnSpPr>
                  <p:nvPr/>
                </p:nvCxnSpPr>
                <p:spPr>
                  <a:xfrm>
                    <a:off x="1199858" y="3226680"/>
                    <a:ext cx="587644" cy="1699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1" name="TextBox 10"/>
                      <p:cNvSpPr txBox="1"/>
                      <p:nvPr/>
                    </p:nvSpPr>
                    <p:spPr>
                      <a:xfrm>
                        <a:off x="1834893" y="2529274"/>
                        <a:ext cx="293823" cy="477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,1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ru-RU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1" name="TextBox 1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834893" y="2529274"/>
                        <a:ext cx="293823" cy="477888"/>
                      </a:xfrm>
                      <a:prstGeom prst="rect">
                        <a:avLst/>
                      </a:prstGeom>
                      <a:blipFill rotWithShape="0">
                        <a:blip r:embed="rId6"/>
                        <a:stretch>
                          <a:fillRect r="-131250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2" name="Прямая со стрелкой 11"/>
                  <p:cNvCxnSpPr>
                    <a:stCxn id="9" idx="6"/>
                    <a:endCxn id="14" idx="1"/>
                  </p:cNvCxnSpPr>
                  <p:nvPr/>
                </p:nvCxnSpPr>
                <p:spPr>
                  <a:xfrm flipV="1">
                    <a:off x="2176106" y="3224753"/>
                    <a:ext cx="704029" cy="3626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3" name="TextBox 12"/>
                      <p:cNvSpPr txBox="1"/>
                      <p:nvPr/>
                    </p:nvSpPr>
                    <p:spPr>
                      <a:xfrm>
                        <a:off x="2348240" y="2763088"/>
                        <a:ext cx="293823" cy="477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1,1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ru-RU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3" name="TextBox 1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348240" y="2763088"/>
                        <a:ext cx="293823" cy="477888"/>
                      </a:xfrm>
                      <a:prstGeom prst="rect">
                        <a:avLst/>
                      </a:prstGeom>
                      <a:blipFill>
                        <a:blip r:embed="rId7"/>
                        <a:stretch>
                          <a:fillRect l="-4082" r="-10816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14" name="Блок-схема: процесс 13"/>
                  <p:cNvSpPr/>
                  <p:nvPr/>
                </p:nvSpPr>
                <p:spPr>
                  <a:xfrm>
                    <a:off x="2880135" y="2918429"/>
                    <a:ext cx="565592" cy="612648"/>
                  </a:xfrm>
                  <a:prstGeom prst="flowChartProcess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T</a:t>
                    </a:r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6" name="Прямая со стрелкой 15"/>
                  <p:cNvCxnSpPr>
                    <a:stCxn id="14" idx="3"/>
                  </p:cNvCxnSpPr>
                  <p:nvPr/>
                </p:nvCxnSpPr>
                <p:spPr>
                  <a:xfrm>
                    <a:off x="3445727" y="3224753"/>
                    <a:ext cx="644954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8" name="TextBox 17"/>
                      <p:cNvSpPr txBox="1"/>
                      <p:nvPr/>
                    </p:nvSpPr>
                    <p:spPr>
                      <a:xfrm>
                        <a:off x="3621292" y="2756480"/>
                        <a:ext cx="293823" cy="38151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,1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ru-RU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8" name="TextBox 1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621292" y="2756480"/>
                        <a:ext cx="293823" cy="381515"/>
                      </a:xfrm>
                      <a:prstGeom prst="rect">
                        <a:avLst/>
                      </a:prstGeom>
                      <a:blipFill>
                        <a:blip r:embed="rId8"/>
                        <a:stretch>
                          <a:fillRect r="-67347" b="-476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Блок-схема: узел 40"/>
                    <p:cNvSpPr/>
                    <p:nvPr/>
                  </p:nvSpPr>
                  <p:spPr>
                    <a:xfrm>
                      <a:off x="4974026" y="2506378"/>
                      <a:ext cx="388604" cy="347854"/>
                    </a:xfrm>
                    <a:prstGeom prst="flowChartConnector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just"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a:rPr lang="ru-RU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</m:oMath>
                        </m:oMathPara>
                      </a14:m>
                      <a:endParaRPr lang="ru-RU" dirty="0"/>
                    </a:p>
                  </p:txBody>
                </p:sp>
              </mc:Choice>
              <mc:Fallback xmlns="">
                <p:sp>
                  <p:nvSpPr>
                    <p:cNvPr id="41" name="Блок-схема: узел 4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74026" y="2506378"/>
                      <a:ext cx="388604" cy="347854"/>
                    </a:xfrm>
                    <a:prstGeom prst="flowChartConnector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2" name="TextBox 41"/>
                    <p:cNvSpPr txBox="1"/>
                    <p:nvPr/>
                  </p:nvSpPr>
                  <p:spPr>
                    <a:xfrm>
                      <a:off x="4886192" y="1968602"/>
                      <a:ext cx="293823" cy="4778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1,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sub>
                            </m:sSub>
                          </m:oMath>
                        </m:oMathPara>
                      </a14:m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2" name="TextBox 4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86192" y="1968602"/>
                      <a:ext cx="293823" cy="477888"/>
                    </a:xfrm>
                    <a:prstGeom prst="rect">
                      <a:avLst/>
                    </a:prstGeom>
                    <a:blipFill rotWithShape="0">
                      <a:blip r:embed="rId10"/>
                      <a:stretch>
                        <a:fillRect r="-13125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3" name="Прямая со стрелкой 42"/>
                <p:cNvCxnSpPr/>
                <p:nvPr/>
              </p:nvCxnSpPr>
              <p:spPr>
                <a:xfrm flipV="1">
                  <a:off x="5375984" y="2673697"/>
                  <a:ext cx="704029" cy="362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TextBox 43"/>
                    <p:cNvSpPr txBox="1"/>
                    <p:nvPr/>
                  </p:nvSpPr>
                  <p:spPr>
                    <a:xfrm>
                      <a:off x="5471177" y="2212032"/>
                      <a:ext cx="293823" cy="4778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1,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sub>
                            </m:sSub>
                          </m:oMath>
                        </m:oMathPara>
                      </a14:m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4" name="TextBox 4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71177" y="2212032"/>
                      <a:ext cx="293823" cy="477888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l="-6250" r="-1125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45" name="Блок-схема: процесс 44"/>
                <p:cNvSpPr/>
                <p:nvPr/>
              </p:nvSpPr>
              <p:spPr>
                <a:xfrm>
                  <a:off x="6080013" y="2370999"/>
                  <a:ext cx="565592" cy="612648"/>
                </a:xfrm>
                <a:prstGeom prst="flowChartProcess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46" name="Прямая со стрелкой 45"/>
                <p:cNvCxnSpPr>
                  <a:stCxn id="45" idx="3"/>
                </p:cNvCxnSpPr>
                <p:nvPr/>
              </p:nvCxnSpPr>
              <p:spPr>
                <a:xfrm>
                  <a:off x="6645605" y="2677323"/>
                  <a:ext cx="644954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 стрелкой 47"/>
                <p:cNvCxnSpPr/>
                <p:nvPr/>
              </p:nvCxnSpPr>
              <p:spPr>
                <a:xfrm>
                  <a:off x="4329072" y="2680305"/>
                  <a:ext cx="644954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9" name="TextBox 48"/>
                    <p:cNvSpPr txBox="1"/>
                    <p:nvPr/>
                  </p:nvSpPr>
                  <p:spPr>
                    <a:xfrm>
                      <a:off x="4412581" y="2212032"/>
                      <a:ext cx="293823" cy="38151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ru-RU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sub>
                            </m:sSub>
                          </m:oMath>
                        </m:oMathPara>
                      </a14:m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9" name="TextBox 4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12581" y="2212032"/>
                      <a:ext cx="293823" cy="381515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r="-147917" b="-476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0" name="TextBox 49"/>
                <p:cNvSpPr txBox="1"/>
                <p:nvPr/>
              </p:nvSpPr>
              <p:spPr>
                <a:xfrm>
                  <a:off x="3874986" y="2415855"/>
                  <a:ext cx="293823" cy="2810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…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53" name="Группа 52"/>
            <p:cNvGrpSpPr/>
            <p:nvPr/>
          </p:nvGrpSpPr>
          <p:grpSpPr>
            <a:xfrm>
              <a:off x="647977" y="4488317"/>
              <a:ext cx="6885605" cy="1032429"/>
              <a:chOff x="633292" y="1954200"/>
              <a:chExt cx="6885605" cy="103242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7225074" y="2446490"/>
                    <a:ext cx="293823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4" name="TextBox 5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25074" y="2446490"/>
                    <a:ext cx="293823" cy="461665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r="-72917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55" name="Группа 54"/>
              <p:cNvGrpSpPr/>
              <p:nvPr/>
            </p:nvGrpSpPr>
            <p:grpSpPr>
              <a:xfrm>
                <a:off x="633292" y="1954200"/>
                <a:ext cx="6657267" cy="1032429"/>
                <a:chOff x="633292" y="1954200"/>
                <a:chExt cx="6657267" cy="1032429"/>
              </a:xfrm>
            </p:grpSpPr>
            <p:grpSp>
              <p:nvGrpSpPr>
                <p:cNvPr id="56" name="Группа 55"/>
                <p:cNvGrpSpPr/>
                <p:nvPr/>
              </p:nvGrpSpPr>
              <p:grpSpPr>
                <a:xfrm>
                  <a:off x="633292" y="1984826"/>
                  <a:ext cx="3184646" cy="1001803"/>
                  <a:chOff x="906035" y="2529274"/>
                  <a:chExt cx="3184646" cy="1001803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6" name="TextBox 65"/>
                      <p:cNvSpPr txBox="1"/>
                      <p:nvPr/>
                    </p:nvSpPr>
                    <p:spPr>
                      <a:xfrm>
                        <a:off x="906035" y="2995847"/>
                        <a:ext cx="293823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ru-RU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6" name="TextBox 6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06035" y="2995847"/>
                        <a:ext cx="293823" cy="461665"/>
                      </a:xfrm>
                      <a:prstGeom prst="rect">
                        <a:avLst/>
                      </a:prstGeom>
                      <a:blipFill>
                        <a:blip r:embed="rId14"/>
                        <a:stretch>
                          <a:fillRect r="-77083" b="-133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7" name="Блок-схема: узел 66"/>
                      <p:cNvSpPr/>
                      <p:nvPr/>
                    </p:nvSpPr>
                    <p:spPr>
                      <a:xfrm>
                        <a:off x="1787502" y="3054452"/>
                        <a:ext cx="388604" cy="347854"/>
                      </a:xfrm>
                      <a:prstGeom prst="flowChartConnector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just"/>
                        <a14:m>
                          <m:oMathPara xmlns:m="http://schemas.openxmlformats.org/officeDocument/2006/math">
                            <m:oMathParaPr>
                              <m:jc m:val="left"/>
                            </m:oMathParaPr>
                            <m:oMath xmlns:m="http://schemas.openxmlformats.org/officeDocument/2006/math"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</m:oMath>
                          </m:oMathPara>
                        </a14:m>
                        <a:endParaRPr lang="ru-RU" dirty="0"/>
                      </a:p>
                    </p:txBody>
                  </p:sp>
                </mc:Choice>
                <mc:Fallback xmlns="">
                  <p:sp>
                    <p:nvSpPr>
                      <p:cNvPr id="67" name="Блок-схема: узел 6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787502" y="3054452"/>
                        <a:ext cx="388604" cy="347854"/>
                      </a:xfrm>
                      <a:prstGeom prst="flowChartConnector">
                        <a:avLst/>
                      </a:prstGeom>
                      <a:blipFill>
                        <a:blip r:embed="rId1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68" name="Прямая со стрелкой 67"/>
                  <p:cNvCxnSpPr>
                    <a:stCxn id="66" idx="3"/>
                    <a:endCxn id="67" idx="2"/>
                  </p:cNvCxnSpPr>
                  <p:nvPr/>
                </p:nvCxnSpPr>
                <p:spPr>
                  <a:xfrm>
                    <a:off x="1199858" y="3226680"/>
                    <a:ext cx="587644" cy="1699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9" name="TextBox 68"/>
                      <p:cNvSpPr txBox="1"/>
                      <p:nvPr/>
                    </p:nvSpPr>
                    <p:spPr>
                      <a:xfrm>
                        <a:off x="1630479" y="2529274"/>
                        <a:ext cx="293823" cy="477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,1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ru-RU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9" name="TextBox 6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630479" y="2529274"/>
                        <a:ext cx="293823" cy="477888"/>
                      </a:xfrm>
                      <a:prstGeom prst="rect">
                        <a:avLst/>
                      </a:prstGeom>
                      <a:blipFill rotWithShape="0">
                        <a:blip r:embed="rId16"/>
                        <a:stretch>
                          <a:fillRect r="-162500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70" name="Прямая со стрелкой 69"/>
                  <p:cNvCxnSpPr>
                    <a:stCxn id="67" idx="6"/>
                    <a:endCxn id="72" idx="1"/>
                  </p:cNvCxnSpPr>
                  <p:nvPr/>
                </p:nvCxnSpPr>
                <p:spPr>
                  <a:xfrm flipV="1">
                    <a:off x="2176106" y="3224753"/>
                    <a:ext cx="704029" cy="3626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71" name="TextBox 70"/>
                      <p:cNvSpPr txBox="1"/>
                      <p:nvPr/>
                    </p:nvSpPr>
                    <p:spPr>
                      <a:xfrm>
                        <a:off x="2247842" y="2751994"/>
                        <a:ext cx="293823" cy="4778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,1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ru-RU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71" name="TextBox 7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247842" y="2751994"/>
                        <a:ext cx="293823" cy="477888"/>
                      </a:xfrm>
                      <a:prstGeom prst="rect">
                        <a:avLst/>
                      </a:prstGeom>
                      <a:blipFill>
                        <a:blip r:embed="rId17"/>
                        <a:stretch>
                          <a:fillRect l="-4167" r="-143750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72" name="Блок-схема: процесс 71"/>
                  <p:cNvSpPr/>
                  <p:nvPr/>
                </p:nvSpPr>
                <p:spPr>
                  <a:xfrm>
                    <a:off x="2880135" y="2918429"/>
                    <a:ext cx="565592" cy="612648"/>
                  </a:xfrm>
                  <a:prstGeom prst="flowChartProcess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T</a:t>
                    </a:r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73" name="Прямая со стрелкой 72"/>
                  <p:cNvCxnSpPr>
                    <a:stCxn id="72" idx="3"/>
                  </p:cNvCxnSpPr>
                  <p:nvPr/>
                </p:nvCxnSpPr>
                <p:spPr>
                  <a:xfrm>
                    <a:off x="3445727" y="3224753"/>
                    <a:ext cx="644954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74" name="TextBox 73"/>
                      <p:cNvSpPr txBox="1"/>
                      <p:nvPr/>
                    </p:nvSpPr>
                    <p:spPr>
                      <a:xfrm>
                        <a:off x="3621292" y="2756480"/>
                        <a:ext cx="293823" cy="38151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,1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ru-RU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74" name="TextBox 73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621292" y="2756480"/>
                        <a:ext cx="293823" cy="381515"/>
                      </a:xfrm>
                      <a:prstGeom prst="rect">
                        <a:avLst/>
                      </a:prstGeom>
                      <a:blipFill>
                        <a:blip r:embed="rId18"/>
                        <a:stretch>
                          <a:fillRect r="-89796" b="-476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ru-RU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7" name="Блок-схема: узел 56"/>
                    <p:cNvSpPr/>
                    <p:nvPr/>
                  </p:nvSpPr>
                  <p:spPr>
                    <a:xfrm>
                      <a:off x="4974026" y="2506378"/>
                      <a:ext cx="388604" cy="347854"/>
                    </a:xfrm>
                    <a:prstGeom prst="flowChartConnector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just"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a:rPr lang="ru-RU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</m:oMath>
                        </m:oMathPara>
                      </a14:m>
                      <a:endParaRPr lang="ru-RU" dirty="0"/>
                    </a:p>
                  </p:txBody>
                </p:sp>
              </mc:Choice>
              <mc:Fallback xmlns="">
                <p:sp>
                  <p:nvSpPr>
                    <p:cNvPr id="57" name="Блок-схема: узел 5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74026" y="2506378"/>
                      <a:ext cx="388604" cy="347854"/>
                    </a:xfrm>
                    <a:prstGeom prst="flowChartConnector">
                      <a:avLst/>
                    </a:prstGeom>
                    <a:blipFill>
                      <a:blip r:embed="rId1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4862249" y="1954200"/>
                      <a:ext cx="293823" cy="4778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sub>
                            </m:sSub>
                          </m:oMath>
                        </m:oMathPara>
                      </a14:m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58" name="TextBox 5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62249" y="1954200"/>
                      <a:ext cx="293823" cy="477888"/>
                    </a:xfrm>
                    <a:prstGeom prst="rect">
                      <a:avLst/>
                    </a:prstGeom>
                    <a:blipFill rotWithShape="0">
                      <a:blip r:embed="rId20"/>
                      <a:stretch>
                        <a:fillRect r="-1625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59" name="Прямая со стрелкой 58"/>
                <p:cNvCxnSpPr/>
                <p:nvPr/>
              </p:nvCxnSpPr>
              <p:spPr>
                <a:xfrm flipV="1">
                  <a:off x="5375984" y="2673697"/>
                  <a:ext cx="704029" cy="362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0" name="TextBox 59"/>
                    <p:cNvSpPr txBox="1"/>
                    <p:nvPr/>
                  </p:nvSpPr>
                  <p:spPr>
                    <a:xfrm>
                      <a:off x="5447852" y="2212032"/>
                      <a:ext cx="293823" cy="4778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sub>
                            </m:sSub>
                          </m:oMath>
                        </m:oMathPara>
                      </a14:m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0" name="TextBox 5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47852" y="2212032"/>
                      <a:ext cx="293823" cy="477888"/>
                    </a:xfrm>
                    <a:prstGeom prst="rect">
                      <a:avLst/>
                    </a:prstGeom>
                    <a:blipFill>
                      <a:blip r:embed="rId21"/>
                      <a:stretch>
                        <a:fillRect l="-6250" r="-133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1" name="Блок-схема: процесс 60"/>
                <p:cNvSpPr/>
                <p:nvPr/>
              </p:nvSpPr>
              <p:spPr>
                <a:xfrm>
                  <a:off x="6080013" y="2370999"/>
                  <a:ext cx="565592" cy="612648"/>
                </a:xfrm>
                <a:prstGeom prst="flowChartProcess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2" name="Прямая со стрелкой 61"/>
                <p:cNvCxnSpPr>
                  <a:stCxn id="61" idx="3"/>
                </p:cNvCxnSpPr>
                <p:nvPr/>
              </p:nvCxnSpPr>
              <p:spPr>
                <a:xfrm>
                  <a:off x="6645605" y="2677323"/>
                  <a:ext cx="644954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 стрелкой 62"/>
                <p:cNvCxnSpPr/>
                <p:nvPr/>
              </p:nvCxnSpPr>
              <p:spPr>
                <a:xfrm>
                  <a:off x="4329072" y="2680305"/>
                  <a:ext cx="644954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4" name="TextBox 63"/>
                    <p:cNvSpPr txBox="1"/>
                    <p:nvPr/>
                  </p:nvSpPr>
                  <p:spPr>
                    <a:xfrm>
                      <a:off x="4324746" y="2212032"/>
                      <a:ext cx="293823" cy="38151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ru-RU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sub>
                            </m:sSub>
                          </m:oMath>
                        </m:oMathPara>
                      </a14:m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4" name="TextBox 6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24746" y="2212032"/>
                      <a:ext cx="293823" cy="381515"/>
                    </a:xfrm>
                    <a:prstGeom prst="rect">
                      <a:avLst/>
                    </a:prstGeom>
                    <a:blipFill>
                      <a:blip r:embed="rId22"/>
                      <a:stretch>
                        <a:fillRect r="-167347" b="-476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5" name="TextBox 64"/>
                <p:cNvSpPr txBox="1"/>
                <p:nvPr/>
              </p:nvSpPr>
              <p:spPr>
                <a:xfrm>
                  <a:off x="3874986" y="2415855"/>
                  <a:ext cx="293823" cy="2810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…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75" name="TextBox 74"/>
            <p:cNvSpPr txBox="1"/>
            <p:nvPr/>
          </p:nvSpPr>
          <p:spPr>
            <a:xfrm>
              <a:off x="647977" y="3919789"/>
              <a:ext cx="2769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ru-RU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Левая фигурная скобка 75"/>
            <p:cNvSpPr/>
            <p:nvPr/>
          </p:nvSpPr>
          <p:spPr>
            <a:xfrm>
              <a:off x="405910" y="2940202"/>
              <a:ext cx="314607" cy="253178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Левая фигурная скобка 76"/>
            <p:cNvSpPr/>
            <p:nvPr/>
          </p:nvSpPr>
          <p:spPr>
            <a:xfrm rot="16200000">
              <a:off x="3622094" y="3013431"/>
              <a:ext cx="314607" cy="598585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788567" y="6181981"/>
              <a:ext cx="19816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Глубина сети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 rot="16200000">
              <a:off x="-748750" y="3982037"/>
              <a:ext cx="19816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Ширина сети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15" name="Скругленная соединительная линия 14"/>
          <p:cNvCxnSpPr>
            <a:stCxn id="8" idx="3"/>
          </p:cNvCxnSpPr>
          <p:nvPr/>
        </p:nvCxnSpPr>
        <p:spPr>
          <a:xfrm>
            <a:off x="941800" y="3403794"/>
            <a:ext cx="724444" cy="632947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Скругленная соединительная линия 85"/>
          <p:cNvCxnSpPr>
            <a:stCxn id="72" idx="3"/>
          </p:cNvCxnSpPr>
          <p:nvPr/>
        </p:nvCxnSpPr>
        <p:spPr>
          <a:xfrm flipV="1">
            <a:off x="3187669" y="4601775"/>
            <a:ext cx="644954" cy="612647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1629906" y="3914755"/>
            <a:ext cx="276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Скругленная соединительная линия 87"/>
          <p:cNvCxnSpPr>
            <a:stCxn id="14" idx="3"/>
          </p:cNvCxnSpPr>
          <p:nvPr/>
        </p:nvCxnSpPr>
        <p:spPr>
          <a:xfrm>
            <a:off x="3187669" y="3401867"/>
            <a:ext cx="606472" cy="547875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42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Первоначальное моделирование связи нейронов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1, 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</m:nary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0, </m:t>
                              </m:r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иначе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78" name="Группа 77"/>
          <p:cNvGrpSpPr/>
          <p:nvPr/>
        </p:nvGrpSpPr>
        <p:grpSpPr>
          <a:xfrm>
            <a:off x="569641" y="2295782"/>
            <a:ext cx="7203241" cy="2237159"/>
            <a:chOff x="858643" y="2529274"/>
            <a:chExt cx="8474749" cy="2940399"/>
          </a:xfrm>
        </p:grpSpPr>
        <p:sp>
          <p:nvSpPr>
            <p:cNvPr id="8" name="TextBox 7"/>
            <p:cNvSpPr txBox="1"/>
            <p:nvPr/>
          </p:nvSpPr>
          <p:spPr>
            <a:xfrm>
              <a:off x="903247" y="3925470"/>
              <a:ext cx="3456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914400" y="2529274"/>
              <a:ext cx="1494263" cy="1147465"/>
              <a:chOff x="914400" y="2300674"/>
              <a:chExt cx="1494263" cy="114746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914400" y="2986474"/>
                    <a:ext cx="34568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4400" y="2986474"/>
                    <a:ext cx="345688" cy="46166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54167" b="-36842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Блок-схема: узел 8"/>
                  <p:cNvSpPr/>
                  <p:nvPr/>
                </p:nvSpPr>
                <p:spPr>
                  <a:xfrm>
                    <a:off x="1951463" y="2990939"/>
                    <a:ext cx="457200" cy="45720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just"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</m:oMath>
                      </m:oMathPara>
                    </a14:m>
                    <a:endParaRPr lang="ru-RU" dirty="0"/>
                  </a:p>
                </p:txBody>
              </p:sp>
            </mc:Choice>
            <mc:Fallback xmlns="">
              <p:sp>
                <p:nvSpPr>
                  <p:cNvPr id="9" name="Блок-схема: узел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51463" y="2990939"/>
                    <a:ext cx="457200" cy="457200"/>
                  </a:xfrm>
                  <a:prstGeom prst="flowChartConnector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2" name="Прямая со стрелкой 11"/>
              <p:cNvCxnSpPr>
                <a:stCxn id="6" idx="3"/>
                <a:endCxn id="9" idx="2"/>
              </p:cNvCxnSpPr>
              <p:nvPr/>
            </p:nvCxnSpPr>
            <p:spPr>
              <a:xfrm>
                <a:off x="1260088" y="3217307"/>
                <a:ext cx="691375" cy="22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2007219" y="2300674"/>
                    <a:ext cx="34568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07219" y="2300674"/>
                    <a:ext cx="345688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r="-70833" b="-34483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5" name="Прямая со стрелкой 14"/>
              <p:cNvCxnSpPr>
                <a:stCxn id="14" idx="2"/>
                <a:endCxn id="9" idx="0"/>
              </p:cNvCxnSpPr>
              <p:nvPr/>
            </p:nvCxnSpPr>
            <p:spPr>
              <a:xfrm>
                <a:off x="2180063" y="2762339"/>
                <a:ext cx="0" cy="2286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Группа 19"/>
            <p:cNvGrpSpPr/>
            <p:nvPr/>
          </p:nvGrpSpPr>
          <p:grpSpPr>
            <a:xfrm>
              <a:off x="858643" y="4076168"/>
              <a:ext cx="1494263" cy="1147465"/>
              <a:chOff x="914400" y="2300674"/>
              <a:chExt cx="1494263" cy="114746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914400" y="2986474"/>
                    <a:ext cx="34568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1" name="TextBox 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4400" y="2986474"/>
                    <a:ext cx="345688" cy="46166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r="-56250" b="-33333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Блок-схема: узел 21"/>
                  <p:cNvSpPr/>
                  <p:nvPr/>
                </p:nvSpPr>
                <p:spPr>
                  <a:xfrm>
                    <a:off x="1951463" y="2990939"/>
                    <a:ext cx="457200" cy="45720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just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</m:oMath>
                      </m:oMathPara>
                    </a14:m>
                    <a:endParaRPr lang="ru-RU" dirty="0"/>
                  </a:p>
                </p:txBody>
              </p:sp>
            </mc:Choice>
            <mc:Fallback xmlns="">
              <p:sp>
                <p:nvSpPr>
                  <p:cNvPr id="22" name="Блок-схема: узел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51463" y="2990939"/>
                    <a:ext cx="457200" cy="457200"/>
                  </a:xfrm>
                  <a:prstGeom prst="flowChartConnector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3" name="Прямая со стрелкой 22"/>
              <p:cNvCxnSpPr>
                <a:stCxn id="21" idx="3"/>
                <a:endCxn id="22" idx="2"/>
              </p:cNvCxnSpPr>
              <p:nvPr/>
            </p:nvCxnSpPr>
            <p:spPr>
              <a:xfrm>
                <a:off x="1260088" y="3217307"/>
                <a:ext cx="691375" cy="22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2007219" y="2300674"/>
                    <a:ext cx="34568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07219" y="2300674"/>
                    <a:ext cx="345688" cy="461665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r="-72917" b="-31034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5" name="Прямая со стрелкой 24"/>
              <p:cNvCxnSpPr>
                <a:stCxn id="24" idx="2"/>
                <a:endCxn id="22" idx="0"/>
              </p:cNvCxnSpPr>
              <p:nvPr/>
            </p:nvCxnSpPr>
            <p:spPr>
              <a:xfrm>
                <a:off x="2180063" y="2762339"/>
                <a:ext cx="0" cy="2286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Прямоугольник 25"/>
                <p:cNvSpPr/>
                <p:nvPr/>
              </p:nvSpPr>
              <p:spPr>
                <a:xfrm>
                  <a:off x="3144644" y="2990939"/>
                  <a:ext cx="1131986" cy="2478734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ru-RU" sz="4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nary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6" name="Прямоугольник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4644" y="2990939"/>
                  <a:ext cx="1131986" cy="247873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Прямая со стрелкой 32"/>
            <p:cNvCxnSpPr>
              <a:stCxn id="9" idx="6"/>
            </p:cNvCxnSpPr>
            <p:nvPr/>
          </p:nvCxnSpPr>
          <p:spPr>
            <a:xfrm flipV="1">
              <a:off x="2408663" y="3445906"/>
              <a:ext cx="735981" cy="223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/>
            <p:cNvCxnSpPr>
              <a:stCxn id="22" idx="6"/>
            </p:cNvCxnSpPr>
            <p:nvPr/>
          </p:nvCxnSpPr>
          <p:spPr>
            <a:xfrm flipV="1">
              <a:off x="2352906" y="4992800"/>
              <a:ext cx="802891" cy="223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Прямоугольник 38"/>
                <p:cNvSpPr/>
                <p:nvPr/>
              </p:nvSpPr>
              <p:spPr>
                <a:xfrm>
                  <a:off x="4779658" y="3456859"/>
                  <a:ext cx="1798676" cy="1546894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39" name="Прямоугольник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9658" y="3456859"/>
                  <a:ext cx="1798676" cy="154689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Прямая со стрелкой 39"/>
            <p:cNvCxnSpPr>
              <a:stCxn id="26" idx="3"/>
              <a:endCxn id="39" idx="1"/>
            </p:cNvCxnSpPr>
            <p:nvPr/>
          </p:nvCxnSpPr>
          <p:spPr>
            <a:xfrm>
              <a:off x="4276630" y="4230306"/>
              <a:ext cx="5030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5906021" y="4230728"/>
              <a:ext cx="361223" cy="14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5678995" y="3676739"/>
              <a:ext cx="1" cy="1085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5085124" y="4231800"/>
              <a:ext cx="82652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V="1">
              <a:off x="5900400" y="3995915"/>
              <a:ext cx="0" cy="23858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flipH="1">
              <a:off x="5900400" y="4008176"/>
              <a:ext cx="37246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750302" y="4235292"/>
              <a:ext cx="3001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T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6969362" y="3754673"/>
                  <a:ext cx="2364030" cy="9596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𝑧</m:t>
                      </m:r>
                    </m:oMath>
                  </a14:m>
                  <a:r>
                    <a:rPr lang="en-US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, </a:t>
                  </a:r>
                  <a:r>
                    <a:rPr lang="ru-RU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выход одного нейрона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9362" y="3754673"/>
                  <a:ext cx="2364030" cy="959651"/>
                </a:xfrm>
                <a:prstGeom prst="rect">
                  <a:avLst/>
                </a:prstGeom>
                <a:blipFill>
                  <a:blip r:embed="rId12"/>
                  <a:stretch>
                    <a:fillRect l="-2736" b="-125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Прямая со стрелкой 70"/>
            <p:cNvCxnSpPr>
              <a:stCxn id="39" idx="3"/>
              <a:endCxn id="70" idx="1"/>
            </p:cNvCxnSpPr>
            <p:nvPr/>
          </p:nvCxnSpPr>
          <p:spPr>
            <a:xfrm>
              <a:off x="6578334" y="4230306"/>
              <a:ext cx="391028" cy="419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74967" y="4660327"/>
            <a:ext cx="7752073" cy="1220832"/>
            <a:chOff x="896555" y="4950646"/>
            <a:chExt cx="7752073" cy="12208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896555" y="4990766"/>
                  <a:ext cx="3456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6555" y="4990766"/>
                  <a:ext cx="345688" cy="461665"/>
                </a:xfrm>
                <a:prstGeom prst="rect">
                  <a:avLst/>
                </a:prstGeom>
                <a:blipFill>
                  <a:blip r:embed="rId13"/>
                  <a:stretch>
                    <a:fillRect r="-29825" b="-3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7" name="Прямая со стрелкой 76"/>
            <p:cNvCxnSpPr>
              <a:stCxn id="76" idx="3"/>
            </p:cNvCxnSpPr>
            <p:nvPr/>
          </p:nvCxnSpPr>
          <p:spPr>
            <a:xfrm>
              <a:off x="1242243" y="5221599"/>
              <a:ext cx="691375" cy="223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908801" y="5708044"/>
                  <a:ext cx="3456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8801" y="5708044"/>
                  <a:ext cx="345688" cy="461665"/>
                </a:xfrm>
                <a:prstGeom prst="rect">
                  <a:avLst/>
                </a:prstGeom>
                <a:blipFill>
                  <a:blip r:embed="rId14"/>
                  <a:stretch>
                    <a:fillRect r="-50877" b="-1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1" name="Прямая со стрелкой 80"/>
            <p:cNvCxnSpPr>
              <a:stCxn id="80" idx="3"/>
            </p:cNvCxnSpPr>
            <p:nvPr/>
          </p:nvCxnSpPr>
          <p:spPr>
            <a:xfrm>
              <a:off x="1254489" y="5938877"/>
              <a:ext cx="691375" cy="223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902043" y="5384088"/>
              <a:ext cx="293823" cy="281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Прямоугольник 82"/>
                <p:cNvSpPr/>
                <p:nvPr/>
              </p:nvSpPr>
              <p:spPr>
                <a:xfrm>
                  <a:off x="1934413" y="4994547"/>
                  <a:ext cx="1528812" cy="1176931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4800" b="0" i="1" smtClean="0">
                            <a:blipFill>
                              <a:blip r:embed="rId16"/>
                              <a:tile tx="0" ty="0" sx="100000" sy="100000" flip="none" algn="tl"/>
                            </a:blipFill>
                            <a:latin typeface="Cambria Math" panose="02040503050406030204" pitchFamily="18" charset="0"/>
                          </a:rPr>
                          <m:t>   </m:t>
                        </m:r>
                      </m:oMath>
                    </m:oMathPara>
                  </a14:m>
                  <a:endParaRPr lang="ru-RU" dirty="0">
                    <a:blipFill>
                      <a:blip r:embed="rId16"/>
                      <a:tile tx="0" ty="0" sx="100000" sy="100000" flip="none" algn="tl"/>
                    </a:blipFill>
                  </a:endParaRPr>
                </a:p>
              </p:txBody>
            </p:sp>
          </mc:Choice>
          <mc:Fallback xmlns="">
            <p:sp>
              <p:nvSpPr>
                <p:cNvPr id="83" name="Прямоугольник 8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4413" y="4994547"/>
                  <a:ext cx="1528812" cy="117693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2029194" y="5032837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9194" y="5032837"/>
                  <a:ext cx="293823" cy="461665"/>
                </a:xfrm>
                <a:prstGeom prst="rect">
                  <a:avLst/>
                </a:prstGeom>
                <a:blipFill>
                  <a:blip r:embed="rId18"/>
                  <a:stretch>
                    <a:fillRect r="-3541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2642450" y="5031084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2450" y="5031084"/>
                  <a:ext cx="293823" cy="461665"/>
                </a:xfrm>
                <a:prstGeom prst="rect">
                  <a:avLst/>
                </a:prstGeom>
                <a:blipFill>
                  <a:blip r:embed="rId19"/>
                  <a:stretch>
                    <a:fillRect l="-6250" r="-291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2292669" y="5384088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oMath>
                    </m:oMathPara>
                  </a14:m>
                  <a:endParaRPr lang="ru-RU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2669" y="5384088"/>
                  <a:ext cx="293823" cy="461665"/>
                </a:xfrm>
                <a:prstGeom prst="rect">
                  <a:avLst/>
                </a:prstGeom>
                <a:blipFill>
                  <a:blip r:embed="rId20"/>
                  <a:stretch>
                    <a:fillRect l="-4082" r="-2857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2014020" y="5439295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oMath>
                    </m:oMathPara>
                  </a14:m>
                  <a:endParaRPr lang="ru-RU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4020" y="5439295"/>
                  <a:ext cx="293823" cy="461665"/>
                </a:xfrm>
                <a:prstGeom prst="rect">
                  <a:avLst/>
                </a:prstGeom>
                <a:blipFill>
                  <a:blip r:embed="rId21"/>
                  <a:stretch>
                    <a:fillRect l="-6250" r="-291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/>
                <p:cNvSpPr txBox="1"/>
                <p:nvPr/>
              </p:nvSpPr>
              <p:spPr>
                <a:xfrm>
                  <a:off x="2335822" y="5121347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5822" y="5121347"/>
                  <a:ext cx="293823" cy="461665"/>
                </a:xfrm>
                <a:prstGeom prst="rect">
                  <a:avLst/>
                </a:prstGeom>
                <a:blipFill>
                  <a:blip r:embed="rId22"/>
                  <a:stretch>
                    <a:fillRect r="-3265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2191324" y="5653210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1324" y="5653210"/>
                  <a:ext cx="293823" cy="461665"/>
                </a:xfrm>
                <a:prstGeom prst="rect">
                  <a:avLst/>
                </a:prstGeom>
                <a:blipFill>
                  <a:blip r:embed="rId23"/>
                  <a:stretch>
                    <a:fillRect r="-33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2551728" y="5362858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oMath>
                    </m:oMathPara>
                  </a14:m>
                  <a:endParaRPr lang="ru-RU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1728" y="5362858"/>
                  <a:ext cx="293823" cy="461665"/>
                </a:xfrm>
                <a:prstGeom prst="rect">
                  <a:avLst/>
                </a:prstGeom>
                <a:blipFill>
                  <a:blip r:embed="rId24"/>
                  <a:stretch>
                    <a:fillRect r="-33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Box 90"/>
                <p:cNvSpPr txBox="1"/>
                <p:nvPr/>
              </p:nvSpPr>
              <p:spPr>
                <a:xfrm>
                  <a:off x="2701106" y="5630227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1106" y="5630227"/>
                  <a:ext cx="293823" cy="461665"/>
                </a:xfrm>
                <a:prstGeom prst="rect">
                  <a:avLst/>
                </a:prstGeom>
                <a:blipFill>
                  <a:blip r:embed="rId25"/>
                  <a:stretch>
                    <a:fillRect l="-4082" r="-2857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2968858" y="5236528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8858" y="5236528"/>
                  <a:ext cx="293823" cy="461665"/>
                </a:xfrm>
                <a:prstGeom prst="rect">
                  <a:avLst/>
                </a:prstGeom>
                <a:blipFill>
                  <a:blip r:embed="rId26"/>
                  <a:stretch>
                    <a:fillRect l="-4167" r="-3125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2968858" y="5544473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8858" y="5544473"/>
                  <a:ext cx="293823" cy="461665"/>
                </a:xfrm>
                <a:prstGeom prst="rect">
                  <a:avLst/>
                </a:prstGeom>
                <a:blipFill>
                  <a:blip r:embed="rId27"/>
                  <a:stretch>
                    <a:fillRect r="-3541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3998418" y="4955092"/>
                  <a:ext cx="3456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98418" y="4955092"/>
                  <a:ext cx="345688" cy="461665"/>
                </a:xfrm>
                <a:prstGeom prst="rect">
                  <a:avLst/>
                </a:prstGeom>
                <a:blipFill>
                  <a:blip r:embed="rId28"/>
                  <a:stretch>
                    <a:fillRect r="-22807" b="-3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5" name="Прямая со стрелкой 94"/>
            <p:cNvCxnSpPr>
              <a:endCxn id="94" idx="1"/>
            </p:cNvCxnSpPr>
            <p:nvPr/>
          </p:nvCxnSpPr>
          <p:spPr>
            <a:xfrm>
              <a:off x="3491204" y="5185925"/>
              <a:ext cx="50721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3998418" y="5642374"/>
                  <a:ext cx="3456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98418" y="5642374"/>
                  <a:ext cx="345688" cy="461665"/>
                </a:xfrm>
                <a:prstGeom prst="rect">
                  <a:avLst/>
                </a:prstGeom>
                <a:blipFill>
                  <a:blip r:embed="rId29"/>
                  <a:stretch>
                    <a:fillRect r="-2631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0" name="Прямая со стрелкой 99"/>
            <p:cNvCxnSpPr>
              <a:endCxn id="99" idx="1"/>
            </p:cNvCxnSpPr>
            <p:nvPr/>
          </p:nvCxnSpPr>
          <p:spPr>
            <a:xfrm>
              <a:off x="3491204" y="5873207"/>
              <a:ext cx="50721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Прямоугольник 100"/>
                <p:cNvSpPr/>
                <p:nvPr/>
              </p:nvSpPr>
              <p:spPr>
                <a:xfrm>
                  <a:off x="4451004" y="4950646"/>
                  <a:ext cx="4197624" cy="4374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𝑤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a14:m>
                  <a:r>
                    <a:rPr lang="ru-RU" sz="2000" dirty="0" smtClean="0"/>
                    <a:t> – полученный ответ </a:t>
                  </a:r>
                  <a:endParaRPr lang="ru-RU" sz="2000" dirty="0"/>
                </a:p>
              </p:txBody>
            </p:sp>
          </mc:Choice>
          <mc:Fallback xmlns="">
            <p:sp>
              <p:nvSpPr>
                <p:cNvPr id="101" name="Прямоугольник 1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1004" y="4950646"/>
                  <a:ext cx="4197624" cy="437492"/>
                </a:xfrm>
                <a:prstGeom prst="rect">
                  <a:avLst/>
                </a:prstGeom>
                <a:blipFill>
                  <a:blip r:embed="rId30"/>
                  <a:stretch>
                    <a:fillRect t="-5556" r="-581" b="-25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Прямоугольник 101"/>
                <p:cNvSpPr/>
                <p:nvPr/>
              </p:nvSpPr>
              <p:spPr>
                <a:xfrm>
                  <a:off x="4451004" y="5295514"/>
                  <a:ext cx="3434786" cy="44563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</m:oMath>
                  </a14:m>
                  <a:r>
                    <a:rPr lang="ru-RU" sz="2000" dirty="0" smtClean="0"/>
                    <a:t> – желаемый выход</a:t>
                  </a:r>
                  <a:endParaRPr lang="ru-RU" sz="2000" dirty="0"/>
                </a:p>
              </p:txBody>
            </p:sp>
          </mc:Choice>
          <mc:Fallback xmlns="">
            <p:sp>
              <p:nvSpPr>
                <p:cNvPr id="102" name="Прямоугольник 1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1004" y="5295514"/>
                  <a:ext cx="3434786" cy="445635"/>
                </a:xfrm>
                <a:prstGeom prst="rect">
                  <a:avLst/>
                </a:prstGeom>
                <a:blipFill>
                  <a:blip r:embed="rId31"/>
                  <a:stretch>
                    <a:fillRect t="-16438" r="-3546" b="-2465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Прямоугольник 102"/>
                <p:cNvSpPr/>
                <p:nvPr/>
              </p:nvSpPr>
              <p:spPr>
                <a:xfrm>
                  <a:off x="4443907" y="5640435"/>
                  <a:ext cx="2872197" cy="53104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𝑧</m:t>
                                  </m:r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US" sz="2000" dirty="0" smtClean="0"/>
                    <a:t>– </a:t>
                  </a:r>
                  <a:r>
                    <a:rPr lang="ru-RU" sz="2000" dirty="0" smtClean="0"/>
                    <a:t>оценка</a:t>
                  </a:r>
                  <a:endParaRPr lang="ru-RU" sz="2000" dirty="0"/>
                </a:p>
              </p:txBody>
            </p:sp>
          </mc:Choice>
          <mc:Fallback xmlns="">
            <p:sp>
              <p:nvSpPr>
                <p:cNvPr id="103" name="Прямоугольник 10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3907" y="5640435"/>
                  <a:ext cx="2872197" cy="531043"/>
                </a:xfrm>
                <a:prstGeom prst="rect">
                  <a:avLst/>
                </a:prstGeom>
                <a:blipFill>
                  <a:blip r:embed="rId32"/>
                  <a:stretch>
                    <a:fillRect r="-2548" b="-1609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TextBox 55"/>
            <p:cNvSpPr txBox="1"/>
            <p:nvPr/>
          </p:nvSpPr>
          <p:spPr>
            <a:xfrm>
              <a:off x="3998418" y="5322942"/>
              <a:ext cx="293823" cy="281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06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Принцип </a:t>
            </a:r>
            <a:r>
              <a:rPr lang="ru-RU" sz="4000" dirty="0"/>
              <a:t>повторного использования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 smtClean="0"/>
              <a:t>Вычисления повторяются, поэтому сложность линейна относительно глубины сети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633292" y="1981200"/>
            <a:ext cx="5729517" cy="1005429"/>
            <a:chOff x="906035" y="2525648"/>
            <a:chExt cx="5729517" cy="1005429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906035" y="2525648"/>
              <a:ext cx="5501179" cy="1005429"/>
              <a:chOff x="906035" y="2525648"/>
              <a:chExt cx="5501179" cy="100542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906035" y="2995847"/>
                    <a:ext cx="293823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6035" y="2995847"/>
                    <a:ext cx="293823" cy="46166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r="-12500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Блок-схема: узел 6"/>
                  <p:cNvSpPr/>
                  <p:nvPr/>
                </p:nvSpPr>
                <p:spPr>
                  <a:xfrm>
                    <a:off x="1787502" y="3054452"/>
                    <a:ext cx="388604" cy="347854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just"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</m:oMath>
                      </m:oMathPara>
                    </a14:m>
                    <a:endParaRPr lang="ru-RU" dirty="0"/>
                  </a:p>
                </p:txBody>
              </p:sp>
            </mc:Choice>
            <mc:Fallback xmlns="">
              <p:sp>
                <p:nvSpPr>
                  <p:cNvPr id="7" name="Блок-схема: узел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87502" y="3054452"/>
                    <a:ext cx="388604" cy="347854"/>
                  </a:xfrm>
                  <a:prstGeom prst="flowChartConnector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" name="Прямая со стрелкой 7"/>
              <p:cNvCxnSpPr>
                <a:stCxn id="6" idx="3"/>
                <a:endCxn id="7" idx="2"/>
              </p:cNvCxnSpPr>
              <p:nvPr/>
            </p:nvCxnSpPr>
            <p:spPr>
              <a:xfrm>
                <a:off x="1199858" y="3226680"/>
                <a:ext cx="587644" cy="169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834893" y="2529274"/>
                    <a:ext cx="293823" cy="3512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34893" y="2529274"/>
                    <a:ext cx="293823" cy="351251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70833" b="-36842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" name="Прямая со стрелкой 9"/>
              <p:cNvCxnSpPr>
                <a:stCxn id="7" idx="6"/>
                <a:endCxn id="13" idx="1"/>
              </p:cNvCxnSpPr>
              <p:nvPr/>
            </p:nvCxnSpPr>
            <p:spPr>
              <a:xfrm flipV="1">
                <a:off x="2176106" y="3224753"/>
                <a:ext cx="704029" cy="36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2348240" y="2763088"/>
                    <a:ext cx="293823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2" name="TextBox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48240" y="2763088"/>
                    <a:ext cx="293823" cy="46166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4082" r="-48980" b="-2632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" name="Блок-схема: процесс 12"/>
              <p:cNvSpPr/>
              <p:nvPr/>
            </p:nvSpPr>
            <p:spPr>
              <a:xfrm>
                <a:off x="2880135" y="2918429"/>
                <a:ext cx="565592" cy="612648"/>
              </a:xfrm>
              <a:prstGeom prst="flowChartProces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Блок-схема: узел 16"/>
                  <p:cNvSpPr/>
                  <p:nvPr/>
                </p:nvSpPr>
                <p:spPr>
                  <a:xfrm>
                    <a:off x="4090681" y="3050826"/>
                    <a:ext cx="388604" cy="347854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just"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</m:oMath>
                      </m:oMathPara>
                    </a14:m>
                    <a:endParaRPr lang="ru-RU" dirty="0"/>
                  </a:p>
                </p:txBody>
              </p:sp>
            </mc:Choice>
            <mc:Fallback xmlns="">
              <p:sp>
                <p:nvSpPr>
                  <p:cNvPr id="17" name="Блок-схема: узел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90681" y="3050826"/>
                    <a:ext cx="388604" cy="347854"/>
                  </a:xfrm>
                  <a:prstGeom prst="flowChartConnector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8" name="Прямая со стрелкой 17"/>
              <p:cNvCxnSpPr>
                <a:stCxn id="13" idx="3"/>
                <a:endCxn id="17" idx="2"/>
              </p:cNvCxnSpPr>
              <p:nvPr/>
            </p:nvCxnSpPr>
            <p:spPr>
              <a:xfrm>
                <a:off x="3445727" y="3224753"/>
                <a:ext cx="64495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138072" y="2525648"/>
                    <a:ext cx="293823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38072" y="2525648"/>
                    <a:ext cx="293823" cy="46166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r="-72917" b="-2632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621292" y="2756480"/>
                    <a:ext cx="29382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21292" y="2756480"/>
                    <a:ext cx="293823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r="-2041" b="-8333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3" name="Прямая со стрелкой 22"/>
              <p:cNvCxnSpPr/>
              <p:nvPr/>
            </p:nvCxnSpPr>
            <p:spPr>
              <a:xfrm flipV="1">
                <a:off x="4492639" y="3218145"/>
                <a:ext cx="704029" cy="36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664773" y="2756480"/>
                    <a:ext cx="293823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64773" y="2756480"/>
                    <a:ext cx="293823" cy="461665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4082" r="-51020" b="-2632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5" name="Блок-схема: процесс 24"/>
              <p:cNvSpPr/>
              <p:nvPr/>
            </p:nvSpPr>
            <p:spPr>
              <a:xfrm>
                <a:off x="5196668" y="2915447"/>
                <a:ext cx="565592" cy="612648"/>
              </a:xfrm>
              <a:prstGeom prst="flowChartProces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6" name="Прямая со стрелкой 25"/>
              <p:cNvCxnSpPr>
                <a:stCxn id="25" idx="3"/>
              </p:cNvCxnSpPr>
              <p:nvPr/>
            </p:nvCxnSpPr>
            <p:spPr>
              <a:xfrm>
                <a:off x="5762260" y="3221771"/>
                <a:ext cx="64495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6341729" y="2990938"/>
                  <a:ext cx="2938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𝑧</m:t>
                        </m:r>
                      </m:oMath>
                    </m:oMathPara>
                  </a14:m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1729" y="2990938"/>
                  <a:ext cx="293823" cy="461665"/>
                </a:xfrm>
                <a:prstGeom prst="rect">
                  <a:avLst/>
                </a:prstGeom>
                <a:blipFill>
                  <a:blip r:embed="rId10"/>
                  <a:stretch>
                    <a:fillRect r="-625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6376713" y="2266855"/>
                <a:ext cx="2475934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𝑧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713" y="2266855"/>
                <a:ext cx="2475934" cy="7838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633292" y="3122040"/>
                <a:ext cx="3352008" cy="854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2" y="3122040"/>
                <a:ext cx="3352008" cy="8540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633292" y="4053681"/>
                <a:ext cx="5019451" cy="8567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ⅆ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2" y="4053681"/>
                <a:ext cx="5019451" cy="85670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Левая фигурная скобка 10"/>
          <p:cNvSpPr/>
          <p:nvPr/>
        </p:nvSpPr>
        <p:spPr>
          <a:xfrm rot="-5400000">
            <a:off x="4986559" y="1910096"/>
            <a:ext cx="255019" cy="249748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30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5083</TotalTime>
  <Words>82</Words>
  <Application>Microsoft Office PowerPoint</Application>
  <PresentationFormat>Экран (4:3)</PresentationFormat>
  <Paragraphs>96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Термины</vt:lpstr>
      <vt:lpstr>Первоначальное моделирование связи нейронов</vt:lpstr>
      <vt:lpstr>Принцип повторного использования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Sasha</cp:lastModifiedBy>
  <cp:revision>434</cp:revision>
  <cp:lastPrinted>2017-02-02T08:45:40Z</cp:lastPrinted>
  <dcterms:created xsi:type="dcterms:W3CDTF">2017-01-31T11:25:04Z</dcterms:created>
  <dcterms:modified xsi:type="dcterms:W3CDTF">2017-03-29T12:01:30Z</dcterms:modified>
</cp:coreProperties>
</file>